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6CA"/>
    <a:srgbClr val="44883E"/>
    <a:srgbClr val="F0F5EE"/>
    <a:srgbClr val="E062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30"/>
    <p:restoredTop sz="94615"/>
  </p:normalViewPr>
  <p:slideViewPr>
    <p:cSldViewPr snapToGrid="0">
      <p:cViewPr>
        <p:scale>
          <a:sx n="65" d="100"/>
          <a:sy n="65" d="100"/>
        </p:scale>
        <p:origin x="8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2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0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3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78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301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4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5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3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8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2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C303DE-1121-4F47-9402-A4109D8C618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 descr="A calendar with orange and white designs&#10;&#10;Description automatically generated">
            <a:extLst>
              <a:ext uri="{FF2B5EF4-FFF2-40B4-BE49-F238E27FC236}">
                <a16:creationId xmlns:a16="http://schemas.microsoft.com/office/drawing/2014/main" id="{5140EACA-1FD5-BD15-0FCD-096ED5898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62142" cy="7772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1E7BA51-619C-E092-0E8A-3F4BE983B4F4}"/>
              </a:ext>
            </a:extLst>
          </p:cNvPr>
          <p:cNvSpPr txBox="1">
            <a:spLocks/>
          </p:cNvSpPr>
          <p:nvPr/>
        </p:nvSpPr>
        <p:spPr>
          <a:xfrm>
            <a:off x="2306943" y="1679803"/>
            <a:ext cx="18278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Hamburgers &amp; Hotdogs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French Fries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Baked Beans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Coleslaw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Sandwich Trimmings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Donut Holes w/ Chocolate Icing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579218-0703-7340-236A-87B171499230}"/>
              </a:ext>
            </a:extLst>
          </p:cNvPr>
          <p:cNvSpPr txBox="1">
            <a:spLocks/>
          </p:cNvSpPr>
          <p:nvPr/>
        </p:nvSpPr>
        <p:spPr>
          <a:xfrm>
            <a:off x="4166325" y="2517998"/>
            <a:ext cx="145017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Pizza Sliders &amp; Grilled Cheese Sandwiches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Assorted Chips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Side Salad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Pickles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Fresh Fruit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Iced Donut Holes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5C0B08-4A92-C786-4DDF-57AFF5D48C5F}"/>
              </a:ext>
            </a:extLst>
          </p:cNvPr>
          <p:cNvSpPr txBox="1">
            <a:spLocks/>
          </p:cNvSpPr>
          <p:nvPr/>
        </p:nvSpPr>
        <p:spPr>
          <a:xfrm>
            <a:off x="2257535" y="2533375"/>
            <a:ext cx="183524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Chicken &amp; Rice &amp; BLT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Rolls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Buttered Corn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Parmesan Roasted Broccoli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Side Salad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Fresh Fruit &amp; yogurt</a:t>
            </a:r>
          </a:p>
          <a:p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Chocolatechip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Cookie Cake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282815-662E-FE09-7B1D-EE26F8702910}"/>
              </a:ext>
            </a:extLst>
          </p:cNvPr>
          <p:cNvSpPr txBox="1">
            <a:spLocks/>
          </p:cNvSpPr>
          <p:nvPr/>
        </p:nvSpPr>
        <p:spPr>
          <a:xfrm>
            <a:off x="4166329" y="1683034"/>
            <a:ext cx="145017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Beef &amp; Chicken Nachos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Spanish Rice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Refried Beans w/ Cheese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Nacho Toppings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Fresh Fruit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Ice Cream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1BD3BC-C67C-ADBD-5E79-79066C380F38}"/>
              </a:ext>
            </a:extLst>
          </p:cNvPr>
          <p:cNvSpPr txBox="1">
            <a:spLocks/>
          </p:cNvSpPr>
          <p:nvPr/>
        </p:nvSpPr>
        <p:spPr>
          <a:xfrm>
            <a:off x="6025713" y="1683034"/>
            <a:ext cx="18352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Turkey &amp; Cheese Sub &amp; Grilled Cheese Sandwich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Assorted Chips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Sandwich Trimmings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Fresh Fruit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Strawberry Cake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38213A-461A-61C4-C913-EC889158C9C3}"/>
              </a:ext>
            </a:extLst>
          </p:cNvPr>
          <p:cNvSpPr txBox="1">
            <a:spLocks/>
          </p:cNvSpPr>
          <p:nvPr/>
        </p:nvSpPr>
        <p:spPr>
          <a:xfrm>
            <a:off x="6025713" y="2584213"/>
            <a:ext cx="145017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NO DINNER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Home-Going Day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4D5FFC-E810-D990-763B-946F5FFBDA7B}"/>
              </a:ext>
            </a:extLst>
          </p:cNvPr>
          <p:cNvSpPr txBox="1">
            <a:spLocks/>
          </p:cNvSpPr>
          <p:nvPr/>
        </p:nvSpPr>
        <p:spPr>
          <a:xfrm>
            <a:off x="422290" y="2533375"/>
            <a:ext cx="183524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Fish Sandwich &amp; 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Crispy Chicken Sandwich</a:t>
            </a:r>
          </a:p>
          <a:p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Tator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Tots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Green Beans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Sandwich Trimmings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Fresh Fruit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Ice Cream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EE2BDE-F090-DB81-649D-A9E837A7EF5A}"/>
              </a:ext>
            </a:extLst>
          </p:cNvPr>
          <p:cNvSpPr txBox="1">
            <a:spLocks/>
          </p:cNvSpPr>
          <p:nvPr/>
        </p:nvSpPr>
        <p:spPr>
          <a:xfrm>
            <a:off x="2295945" y="5239758"/>
            <a:ext cx="17359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Chicken Quesadilla &amp; Beef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Buritos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Chips &amp; Nacho Cheese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Refried Beans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Spanish Rice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Fresh Fruit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Cherry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Jello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D734905-4C45-D1C5-A05E-38CDD38F6BD4}"/>
              </a:ext>
            </a:extLst>
          </p:cNvPr>
          <p:cNvSpPr txBox="1">
            <a:spLocks/>
          </p:cNvSpPr>
          <p:nvPr/>
        </p:nvSpPr>
        <p:spPr>
          <a:xfrm>
            <a:off x="423040" y="5241240"/>
            <a:ext cx="1738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Tator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-Tot Casserole &amp;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Peanut Butter &amp; Jelly Sandwich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Green Beans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Macaroni &amp; Cheese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Side Salad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Fresh Fruit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Lemon Cake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64A0049-A526-B82D-926E-5CBE773FD18E}"/>
              </a:ext>
            </a:extLst>
          </p:cNvPr>
          <p:cNvSpPr txBox="1">
            <a:spLocks/>
          </p:cNvSpPr>
          <p:nvPr/>
        </p:nvSpPr>
        <p:spPr>
          <a:xfrm>
            <a:off x="6014920" y="5243748"/>
            <a:ext cx="17518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Chicken Salad Croissant &amp; Grilled Turkey &amp; Cheese Sandwich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Sandwich Trimmings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Assorted Chips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Fresh Fruit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Yogurt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Ice Cream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DE829E-1772-9EAD-3B50-9185E1BD38E3}"/>
              </a:ext>
            </a:extLst>
          </p:cNvPr>
          <p:cNvSpPr txBox="1">
            <a:spLocks/>
          </p:cNvSpPr>
          <p:nvPr/>
        </p:nvSpPr>
        <p:spPr>
          <a:xfrm>
            <a:off x="4166325" y="5241685"/>
            <a:ext cx="17359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Cheeseburger Pasta &amp; Cheese Calzones w/ Marinara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Garlic Toast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Peas &amp; Carrots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Buttered Corn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Side Salad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Chocolate Chip Cookies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15C4C24-4AA5-5280-46D9-D27F9CCC4A6E}"/>
              </a:ext>
            </a:extLst>
          </p:cNvPr>
          <p:cNvSpPr txBox="1">
            <a:spLocks/>
          </p:cNvSpPr>
          <p:nvPr/>
        </p:nvSpPr>
        <p:spPr>
          <a:xfrm>
            <a:off x="4166326" y="4317565"/>
            <a:ext cx="18378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Crack Chicken Pasta &amp; 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Cheese Calzones w/ Marinara 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Garlic Breadsticks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Buttered Corn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Peas &amp; Carrots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Fresh Fruit</a:t>
            </a:r>
          </a:p>
          <a:p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Jello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Cake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31D6B08-891F-5C82-7486-9E31925C85F2}"/>
              </a:ext>
            </a:extLst>
          </p:cNvPr>
          <p:cNvSpPr txBox="1">
            <a:spLocks/>
          </p:cNvSpPr>
          <p:nvPr/>
        </p:nvSpPr>
        <p:spPr>
          <a:xfrm>
            <a:off x="2299574" y="4314501"/>
            <a:ext cx="14501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Breakfast For Dinner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Pancakes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Biscuits &amp; Gravy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Bacon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Eggs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Cheese Grits 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Fresh Fruit &amp; Yogurt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8890AD4-7F0F-0D9C-CC95-FE52FFC2E738}"/>
              </a:ext>
            </a:extLst>
          </p:cNvPr>
          <p:cNvSpPr txBox="1">
            <a:spLocks/>
          </p:cNvSpPr>
          <p:nvPr/>
        </p:nvSpPr>
        <p:spPr>
          <a:xfrm>
            <a:off x="6022915" y="4407142"/>
            <a:ext cx="17359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Chicken Bacon Ranch Roll-ups &amp;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Turkey &amp; Cheese Croissants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Assorted Chips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Sandwich Trimmings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Fresh Fruit</a:t>
            </a:r>
          </a:p>
          <a:p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Ice Cream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8B53940-4C55-2C07-0833-F141B0D4B3F7}"/>
              </a:ext>
            </a:extLst>
          </p:cNvPr>
          <p:cNvSpPr txBox="1">
            <a:spLocks/>
          </p:cNvSpPr>
          <p:nvPr/>
        </p:nvSpPr>
        <p:spPr>
          <a:xfrm>
            <a:off x="2280795" y="3417356"/>
            <a:ext cx="14501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Beef Lasagna &amp; Cheese Calzones w/ Marinara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Garlic Toast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Buttered Corn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Roasted Brussel Sprouts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Side Salad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Chocolate Cake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F3484E-D139-6FF8-4668-E995A2B1027A}"/>
              </a:ext>
            </a:extLst>
          </p:cNvPr>
          <p:cNvSpPr txBox="1">
            <a:spLocks/>
          </p:cNvSpPr>
          <p:nvPr/>
        </p:nvSpPr>
        <p:spPr>
          <a:xfrm>
            <a:off x="4156163" y="3425931"/>
            <a:ext cx="14501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Popcorn Chicken &amp; Mozzarella Cheese Sticks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Mash Potatoes &amp; Gravy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Green Beans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Fresh Fruit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Side Salad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Chocolate Chip Cookies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FF803C2-B98B-240F-B38E-0E9638224DB6}"/>
              </a:ext>
            </a:extLst>
          </p:cNvPr>
          <p:cNvSpPr txBox="1">
            <a:spLocks/>
          </p:cNvSpPr>
          <p:nvPr/>
        </p:nvSpPr>
        <p:spPr>
          <a:xfrm>
            <a:off x="6025713" y="3464410"/>
            <a:ext cx="1450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Philly Cheesesteak &amp; Grilled Cheese Sandwich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Assorted Chips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Pickles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Fresh Fruit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Ice Cream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67F61CD-DB23-AE7B-3FE3-DB98A277FA56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Milk, Tea, and Lemonade or Juice served every night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005B17B-7053-07FA-2D95-0129393D9D3A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0" i="1" dirty="0">
                <a:solidFill>
                  <a:srgbClr val="212121"/>
                </a:solidFill>
                <a:effectLst/>
                <a:latin typeface="inherit"/>
              </a:rPr>
              <a:t>“This Institution is an Equal Opportunity Employer”</a:t>
            </a:r>
            <a:endParaRPr lang="en-US" sz="1800" b="0" i="0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D52FF2B-B9A2-B11A-4180-6440387730DE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Menus are subject to change based on availability and Special Events occurring on Campus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89F165-5295-D6FE-9E7F-DC22B2FE9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D9F225F-879D-2129-86DB-F4F55ABECAAA}"/>
              </a:ext>
            </a:extLst>
          </p:cNvPr>
          <p:cNvSpPr txBox="1">
            <a:spLocks/>
          </p:cNvSpPr>
          <p:nvPr/>
        </p:nvSpPr>
        <p:spPr>
          <a:xfrm>
            <a:off x="3909041" y="1045885"/>
            <a:ext cx="22365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GSD Dinner</a:t>
            </a:r>
          </a:p>
          <a:p>
            <a:pPr algn="ctr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55A27B-EC0D-458C-A629-B5850A6FA6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961" y="42725"/>
            <a:ext cx="1625907" cy="1249381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9FAF067A-7CE3-4369-8F6F-972AC74FC61B}"/>
              </a:ext>
            </a:extLst>
          </p:cNvPr>
          <p:cNvSpPr txBox="1"/>
          <p:nvPr/>
        </p:nvSpPr>
        <p:spPr>
          <a:xfrm>
            <a:off x="445552" y="3467908"/>
            <a:ext cx="1738436" cy="858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Chicken Wings &amp; Beef Ravioli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Dinner Roll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French Fries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Peas &amp; Carrots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Fresh Fruit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Blueberry Donut Holes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EA22BD8-EC57-4EB5-912C-319DD98F6172}"/>
              </a:ext>
            </a:extLst>
          </p:cNvPr>
          <p:cNvSpPr txBox="1"/>
          <p:nvPr/>
        </p:nvSpPr>
        <p:spPr>
          <a:xfrm>
            <a:off x="408386" y="4329173"/>
            <a:ext cx="173057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BBQ Rib Sandwich &amp; BBQ Chicken Sandwich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Half Baked Potato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Baked Beans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Coleslaw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Fresh Fruit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Chocolate Chip Cookies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281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576</TotalTime>
  <Words>353</Words>
  <Application>Microsoft Office PowerPoint</Application>
  <PresentationFormat>Custom</PresentationFormat>
  <Paragraphs>117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inherit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Imari Whalen</dc:creator>
  <cp:lastModifiedBy>Heather Swanson</cp:lastModifiedBy>
  <cp:revision>26</cp:revision>
  <dcterms:created xsi:type="dcterms:W3CDTF">2024-02-14T02:47:26Z</dcterms:created>
  <dcterms:modified xsi:type="dcterms:W3CDTF">2024-10-10T13:50:29Z</dcterms:modified>
</cp:coreProperties>
</file>